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4LRcND9AEhmcIycZQ4P9lUKOa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ZÖLD Kórház helyett a “Zöld kórház” írásmódot preferáljuk, idézőjelben</a:t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ZÖLD Kórház helyett a “Zöld kórház” írásmódot preferáljuk, idézőjelben</a:t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10" Type="http://schemas.openxmlformats.org/officeDocument/2006/relationships/image" Target="../media/image12.png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72" y="149642"/>
            <a:ext cx="11783032" cy="57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72" y="6180399"/>
            <a:ext cx="11783032" cy="4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7095" y="1391055"/>
            <a:ext cx="5826981" cy="378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8986" y="1193167"/>
            <a:ext cx="4591456" cy="346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416" y="729439"/>
            <a:ext cx="4048526" cy="56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0655" y="4860735"/>
            <a:ext cx="4017305" cy="64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89169" y="4980701"/>
            <a:ext cx="1623708" cy="33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3270" y="852617"/>
            <a:ext cx="2895715" cy="28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7009" y="277906"/>
            <a:ext cx="9675320" cy="181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72" y="6180399"/>
            <a:ext cx="11783032" cy="4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493" y="185502"/>
            <a:ext cx="2174590" cy="16432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98735" y="2401182"/>
            <a:ext cx="6786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Vegyél részt a </a:t>
            </a:r>
            <a:r>
              <a:rPr b="1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Semmelweis Egyetem Egészségügyi Menedzserképző Központ</a:t>
            </a: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által meghirdetett innovatív ötletversenyen, ahol – két különböző téma közül választva – életre keltheted forradalmi ötleteidet, válaszképpen az egészségügy modern problémáira.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2115127"/>
            <a:ext cx="4572000" cy="3047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461450" y="631275"/>
            <a:ext cx="73869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hu-H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Szeretnél ötleteiddel hozzájárulni a fenntartható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hu-H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egészségügy működésének megvalósulásához vagy a népegészségügy fejlesztéséhez?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72" y="185501"/>
            <a:ext cx="11783032" cy="57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72" y="6180399"/>
            <a:ext cx="11783032" cy="4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16" y="729439"/>
            <a:ext cx="4048526" cy="56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10655" y="4860735"/>
            <a:ext cx="4017305" cy="64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9169" y="4980701"/>
            <a:ext cx="1623708" cy="33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3270" y="852617"/>
            <a:ext cx="2895715" cy="289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6195300" y="3071325"/>
            <a:ext cx="59967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“Zöld kórház”</a:t>
            </a: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téma keretében</a:t>
            </a:r>
            <a:r>
              <a:rPr b="1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olyan ötleteket és megoldásokat keresünk , amelyek segítenek a fenntartható kórházi működésben, csökkentik a kórházak ökológiai lábnyomát, minimalizálják a hulladéktermelést, támogatják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digitális transzformációt, valamint elősegítik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energiatakarékos megoldásokat.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87927" y="1581927"/>
            <a:ext cx="63176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</a:t>
            </a:r>
            <a:r>
              <a:rPr b="1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Egészség mindenkinek </a:t>
            </a: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versenyen olyan ötletek létrejöttét inspiráljuk, amelyek támogatják a népegészségügy,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betegségmegelőzés, életmódváltás és a digitális forradalom területeit.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044214" y="747975"/>
            <a:ext cx="4843857" cy="8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Hackathon témák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3182470" y="457197"/>
            <a:ext cx="9009530" cy="119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72" y="6180399"/>
            <a:ext cx="11783032" cy="4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729" y="194739"/>
            <a:ext cx="2174590" cy="1643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612592" y="2061882"/>
            <a:ext cx="6060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olyan, a népegészségügy fejlődését szolgáló vagy a fenntartható kórházak létrejöttét segítő ötleted, megoldásod, amely a jövőben értéket tud teremteni az egészségügyben;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szeretnéd megmérettetni magad egy pörgős, innovatív versenyen, ahol értékes tapasztalatokkal lehetsz gazdagabb a digitális egészségügy legmeghatározóbb hazai szereplőinek segítségével;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diák, PhD-hallgató, fiatal kutató vagy rezidens vagy bármilyen szakterületen.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9782" y="2079885"/>
            <a:ext cx="4932218" cy="328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5378900" y="614863"/>
            <a:ext cx="7110568" cy="8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hu-HU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Szervezd meg csapatodat, vagy jelentkezz egyénileg, ha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4140" y="627528"/>
            <a:ext cx="4538544" cy="75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72" y="6180399"/>
            <a:ext cx="11783032" cy="4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493" y="185502"/>
            <a:ext cx="2174590" cy="16432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749756" y="2133074"/>
            <a:ext cx="57138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Témánként a legjobb három csapat és egy különdíjas csapat értékes jutalomban részesül. </a:t>
            </a:r>
            <a:r>
              <a:rPr b="1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összdíjazás 3 millió forint</a:t>
            </a: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1D1C1A"/>
                </a:solidFill>
                <a:latin typeface="Calibri"/>
                <a:ea typeface="Calibri"/>
                <a:cs typeface="Calibri"/>
                <a:sym typeface="Calibri"/>
              </a:rPr>
              <a:t>   Fődíj: </a:t>
            </a:r>
            <a:r>
              <a:rPr b="1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800 000 Ft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1D1C1A"/>
                </a:solidFill>
                <a:latin typeface="Calibri"/>
                <a:ea typeface="Calibri"/>
                <a:cs typeface="Calibri"/>
                <a:sym typeface="Calibri"/>
              </a:rPr>
              <a:t>2. hely: </a:t>
            </a:r>
            <a:r>
              <a:rPr b="1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400 000 Ft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hely: </a:t>
            </a:r>
            <a:r>
              <a:rPr b="1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200 000 Ft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1D1C1A"/>
                </a:solidFill>
                <a:latin typeface="Calibri"/>
                <a:ea typeface="Calibri"/>
                <a:cs typeface="Calibri"/>
                <a:sym typeface="Calibri"/>
              </a:rPr>
              <a:t>               Különdíj: </a:t>
            </a:r>
            <a:r>
              <a:rPr b="1" i="0" lang="hu-HU" sz="2800" u="none" cap="none" strike="noStrike">
                <a:solidFill>
                  <a:srgbClr val="1D1C1A"/>
                </a:solidFill>
                <a:latin typeface="Calibri"/>
                <a:ea typeface="Calibri"/>
                <a:cs typeface="Calibri"/>
                <a:sym typeface="Calibri"/>
              </a:rPr>
              <a:t>100 000 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9346187" y="698533"/>
            <a:ext cx="3742284" cy="8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Díjazás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3341" y="2088777"/>
            <a:ext cx="487865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72" y="149642"/>
            <a:ext cx="11783032" cy="57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72" y="6180399"/>
            <a:ext cx="11783032" cy="4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950" y="337430"/>
            <a:ext cx="2246381" cy="170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582705" y="2427800"/>
            <a:ext cx="1577790" cy="9070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Jelentkezési határidő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2447363" y="2418835"/>
            <a:ext cx="1577790" cy="9070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megnyitó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4374775" y="2409870"/>
            <a:ext cx="1577790" cy="9070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Bemutatkozó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6320116" y="2418835"/>
            <a:ext cx="1577790" cy="9070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Döntősök értesítése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8157881" y="2409870"/>
            <a:ext cx="1577790" cy="9070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Helyszíni verseny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0094257" y="2400905"/>
            <a:ext cx="1577790" cy="9070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3 pitch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 rot="-5400000">
            <a:off x="2159372" y="2643465"/>
            <a:ext cx="350146" cy="458924"/>
          </a:xfrm>
          <a:prstGeom prst="downArrow">
            <a:avLst>
              <a:gd fmla="val 50000" name="adj1"/>
              <a:gd fmla="val 79874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 rot="-5400000">
            <a:off x="4059890" y="2643465"/>
            <a:ext cx="350146" cy="458924"/>
          </a:xfrm>
          <a:prstGeom prst="downArrow">
            <a:avLst>
              <a:gd fmla="val 50000" name="adj1"/>
              <a:gd fmla="val 79874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 rot="-5400000">
            <a:off x="5987301" y="2625536"/>
            <a:ext cx="350146" cy="458924"/>
          </a:xfrm>
          <a:prstGeom prst="downArrow">
            <a:avLst>
              <a:gd fmla="val 50000" name="adj1"/>
              <a:gd fmla="val 79874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 rot="-5400000">
            <a:off x="7905748" y="2643465"/>
            <a:ext cx="350146" cy="458924"/>
          </a:xfrm>
          <a:prstGeom prst="downArrow">
            <a:avLst>
              <a:gd fmla="val 50000" name="adj1"/>
              <a:gd fmla="val 79874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 rot="-5400000">
            <a:off x="9797302" y="2625536"/>
            <a:ext cx="350146" cy="458924"/>
          </a:xfrm>
          <a:prstGeom prst="downArrow">
            <a:avLst>
              <a:gd fmla="val 50000" name="adj1"/>
              <a:gd fmla="val 79874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224334" y="3641338"/>
            <a:ext cx="24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2024. </a:t>
            </a:r>
            <a:b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április 5.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963487" y="3668232"/>
            <a:ext cx="24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2024. </a:t>
            </a:r>
            <a:b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április 8.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3872969" y="3668232"/>
            <a:ext cx="24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2024. </a:t>
            </a:r>
            <a:b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április 8 - 10.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5872099" y="3677197"/>
            <a:ext cx="24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2024. </a:t>
            </a:r>
            <a:b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április 12.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7647111" y="3677197"/>
            <a:ext cx="24429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2024. </a:t>
            </a:r>
            <a:b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április 19-20.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9655206" y="3677197"/>
            <a:ext cx="244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2024. </a:t>
            </a:r>
            <a:b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április 25./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május 10.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7441324" y="931344"/>
            <a:ext cx="4436911" cy="8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verseny időzítése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72" y="167571"/>
            <a:ext cx="11783032" cy="57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72" y="6180399"/>
            <a:ext cx="11783032" cy="49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2954012" y="785773"/>
            <a:ext cx="52128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Jelentkezz április 5-ig,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és formáljuk át együtt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egészségügy jövőjét!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4380450" y="3682175"/>
            <a:ext cx="72783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4782"/>
              <a:buFont typeface="Arial"/>
              <a:buNone/>
            </a:pPr>
            <a:r>
              <a:rPr b="1" i="0" lang="hu-HU" sz="4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Részletek és jelentkezés:</a:t>
            </a:r>
            <a:endParaRPr b="0" i="0" sz="4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70588"/>
              <a:buFont typeface="Arial"/>
              <a:buNone/>
            </a:pPr>
            <a:r>
              <a:rPr b="0" i="0" lang="hu-HU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https://semmelweis.hu/emk/hack4cure-hackathon/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950" y="337430"/>
            <a:ext cx="2246381" cy="170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7775" y="2193800"/>
            <a:ext cx="1488375" cy="14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2024-02-28T17:38:33Z</dcterms:created>
  <dc:creator>Microsoft Office User</dc:creator>
</cp:coreProperties>
</file>